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58" r:id="rId5"/>
    <p:sldId id="259" r:id="rId6"/>
    <p:sldId id="260" r:id="rId7"/>
    <p:sldId id="257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2138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2985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78538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32879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6423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65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9128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99283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7707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553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4250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968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2524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070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2572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062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98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F151DBA-7AF8-44A7-B50F-E2FBBC074D6C}" type="datetimeFigureOut">
              <a:rPr lang="en-GB" smtClean="0"/>
              <a:pPr/>
              <a:t>22/04/2020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8E786-1CC9-420F-92B0-E08C6FC30D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5282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media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Lockdown life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Mollie </a:t>
            </a:r>
            <a:r>
              <a:rPr lang="en-GB" dirty="0" err="1" smtClean="0"/>
              <a:t>Tumilty</a:t>
            </a:r>
            <a:r>
              <a:rPr lang="en-GB" dirty="0" smtClean="0"/>
              <a:t> Y5</a:t>
            </a:r>
          </a:p>
          <a:p>
            <a:r>
              <a:rPr lang="en-GB" dirty="0" smtClean="0"/>
              <a:t>Mrs Adams/Mrs Bentley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5690" y="1025354"/>
            <a:ext cx="2825673" cy="51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94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98" y="230716"/>
            <a:ext cx="9404723" cy="1400530"/>
          </a:xfrm>
        </p:spPr>
        <p:txBody>
          <a:bodyPr/>
          <a:lstStyle/>
          <a:p>
            <a:r>
              <a:rPr lang="en-GB" sz="2800" dirty="0" smtClean="0"/>
              <a:t>I have been going for lots of walks with my family around </a:t>
            </a:r>
            <a:r>
              <a:rPr lang="en-GB" sz="2800" dirty="0" err="1" smtClean="0"/>
              <a:t>Dromore</a:t>
            </a:r>
            <a:r>
              <a:rPr lang="en-GB" sz="2800" dirty="0" smtClean="0"/>
              <a:t>!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447" y="1026665"/>
            <a:ext cx="2906130" cy="3874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2104">
            <a:off x="8717975" y="1360731"/>
            <a:ext cx="2442871" cy="3691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144"/>
          <a:stretch/>
        </p:blipFill>
        <p:spPr>
          <a:xfrm rot="20872633">
            <a:off x="770841" y="1640437"/>
            <a:ext cx="2747729" cy="33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07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2718"/>
            <a:ext cx="9068701" cy="1400530"/>
          </a:xfrm>
        </p:spPr>
        <p:txBody>
          <a:bodyPr/>
          <a:lstStyle/>
          <a:p>
            <a:r>
              <a:rPr lang="en-GB" dirty="0" smtClean="0"/>
              <a:t>I have been playing with and training my puppy Finn!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9992">
            <a:off x="1135272" y="1830718"/>
            <a:ext cx="2828861" cy="4195762"/>
          </a:xfrm>
        </p:spPr>
      </p:pic>
      <p:pic>
        <p:nvPicPr>
          <p:cNvPr id="6" name="IMG_207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13680" y="1853248"/>
            <a:ext cx="2474317" cy="43987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7422" y="1853248"/>
            <a:ext cx="112888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Video – press play!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5879">
            <a:off x="8394816" y="1754300"/>
            <a:ext cx="2998226" cy="42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3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Easter!!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42" y="1308136"/>
            <a:ext cx="2160402" cy="28805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7784" y="3679243"/>
            <a:ext cx="2206030" cy="2941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2709" y="490229"/>
            <a:ext cx="1938337" cy="2584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7873" y="4286249"/>
            <a:ext cx="2952750" cy="2214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5863" y="4729163"/>
            <a:ext cx="15430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Easter egg hunt!</a:t>
            </a:r>
            <a:endParaRPr lang="en-GB" dirty="0"/>
          </a:p>
        </p:txBody>
      </p:sp>
      <p:cxnSp>
        <p:nvCxnSpPr>
          <p:cNvPr id="12" name="Straight Arrow Connector 11"/>
          <p:cNvCxnSpPr>
            <a:endCxn id="5" idx="2"/>
          </p:cNvCxnSpPr>
          <p:nvPr/>
        </p:nvCxnSpPr>
        <p:spPr>
          <a:xfrm flipH="1" flipV="1">
            <a:off x="1934743" y="4188673"/>
            <a:ext cx="222672" cy="383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43150" y="5529263"/>
            <a:ext cx="800100" cy="400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507784" y="2605462"/>
            <a:ext cx="24764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/>
              <a:t>Every day over </a:t>
            </a:r>
            <a:r>
              <a:rPr lang="en-GB" sz="1600" dirty="0" err="1" smtClean="0"/>
              <a:t>EasterI</a:t>
            </a:r>
            <a:r>
              <a:rPr lang="en-GB" sz="1600" dirty="0" smtClean="0"/>
              <a:t> helped paint the fence around our house!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977286" y="1703333"/>
            <a:ext cx="15430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Easter crafts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795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r>
              <a:rPr lang="en-GB" dirty="0" smtClean="0"/>
              <a:t>Barbequing and baking! 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39020" y="1895716"/>
            <a:ext cx="4294503" cy="322087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1993" y="1358901"/>
            <a:ext cx="3265037" cy="4353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55513" y="1358901"/>
            <a:ext cx="3265037" cy="43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64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2718"/>
            <a:ext cx="9136434" cy="1400530"/>
          </a:xfrm>
        </p:spPr>
        <p:txBody>
          <a:bodyPr/>
          <a:lstStyle/>
          <a:p>
            <a:r>
              <a:rPr lang="en-GB" dirty="0" smtClean="0"/>
              <a:t>Don’t worry…..I have also been doing my school work!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4200">
            <a:off x="440398" y="2292558"/>
            <a:ext cx="3890253" cy="29146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1968">
            <a:off x="8014223" y="2247750"/>
            <a:ext cx="3460052" cy="2595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89437" y="2479676"/>
            <a:ext cx="3289299" cy="24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4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I have been loving reading the Harry Potter series ( I am now on the second book) and doing HP craft activities!</a:t>
            </a:r>
            <a:endParaRPr lang="en-GB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40247">
            <a:off x="8719450" y="2267043"/>
            <a:ext cx="2662767" cy="355035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16161">
            <a:off x="1230896" y="2156749"/>
            <a:ext cx="2661522" cy="3548697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086" y="1478369"/>
            <a:ext cx="1922889" cy="2563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547" y="4042221"/>
            <a:ext cx="1922889" cy="2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37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438431"/>
            <a:ext cx="9179296" cy="1400530"/>
          </a:xfrm>
        </p:spPr>
        <p:txBody>
          <a:bodyPr/>
          <a:lstStyle/>
          <a:p>
            <a:r>
              <a:rPr lang="en-GB" dirty="0" smtClean="0"/>
              <a:t>We have said thank you to the NHS by clapping every Thursday!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35" b="14090"/>
          <a:stretch/>
        </p:blipFill>
        <p:spPr>
          <a:xfrm rot="20964196">
            <a:off x="2306073" y="1978682"/>
            <a:ext cx="2757110" cy="44606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99658">
            <a:off x="6578970" y="2807806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6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6404" y="704850"/>
            <a:ext cx="5174409" cy="1981200"/>
          </a:xfrm>
        </p:spPr>
        <p:txBody>
          <a:bodyPr/>
          <a:lstStyle/>
          <a:p>
            <a:r>
              <a:rPr lang="en-GB" dirty="0" smtClean="0"/>
              <a:t>But most of all I have been staying home and staying safe, but I miss my friends and my teachers! 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791"/>
          <a:stretch/>
        </p:blipFill>
        <p:spPr>
          <a:xfrm rot="5400000">
            <a:off x="6231731" y="864394"/>
            <a:ext cx="6186488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3225" y="342900"/>
            <a:ext cx="1519237" cy="1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2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139</TotalTime>
  <Words>134</Words>
  <Application>Microsoft Office PowerPoint</Application>
  <PresentationFormat>Custom</PresentationFormat>
  <Paragraphs>15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Ion</vt:lpstr>
      <vt:lpstr>Lockdown life</vt:lpstr>
      <vt:lpstr>I have been going for lots of walks with my family around Dromore!</vt:lpstr>
      <vt:lpstr>I have been playing with and training my puppy Finn!</vt:lpstr>
      <vt:lpstr>Easter!!</vt:lpstr>
      <vt:lpstr>Barbequing and baking!  </vt:lpstr>
      <vt:lpstr>Don’t worry…..I have also been doing my school work!</vt:lpstr>
      <vt:lpstr>I have been loving reading the Harry Potter series ( I am now on the second book) and doing HP craft activities!</vt:lpstr>
      <vt:lpstr>We have said thank you to the NHS by clapping every Thursday!</vt:lpstr>
      <vt:lpstr>But most of all I have been staying home and staying safe, but I miss my friends and my teachers! </vt:lpstr>
    </vt:vector>
  </TitlesOfParts>
  <Company>C2k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ctumilty675</dc:creator>
  <cp:lastModifiedBy>Windows User</cp:lastModifiedBy>
  <cp:revision>13</cp:revision>
  <dcterms:created xsi:type="dcterms:W3CDTF">2020-04-22T11:46:57Z</dcterms:created>
  <dcterms:modified xsi:type="dcterms:W3CDTF">2020-04-22T16:34:43Z</dcterms:modified>
</cp:coreProperties>
</file>