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03"/>
  </p:normalViewPr>
  <p:slideViewPr>
    <p:cSldViewPr snapToGrid="0" snapToObjects="1">
      <p:cViewPr varScale="1">
        <p:scale>
          <a:sx n="90" d="100"/>
          <a:sy n="90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CADAC-E238-F347-9D12-A5381D10B49D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80500-6DD2-484F-BB4D-4638E3D24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1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80500-6DD2-484F-BB4D-4638E3D249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2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565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2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8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1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6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7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2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1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9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0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3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279632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olvob12b/966359888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Paignton_Zo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lanism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now_leopard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ri_Lankan_leopard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39B8FD-E961-479E-9F93-CC37042A0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07021-0836-9E46-A076-83416EC76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BIG CATS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917E3-4044-A448-8A8D-0A3185B65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BY MILLIE MCCOO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3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BD3DC-9F21-BD40-A3BF-4A8315F4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en-US" sz="3200"/>
              <a:t>BIG CAT SPECIES</a:t>
            </a:r>
          </a:p>
        </p:txBody>
      </p:sp>
      <p:pic>
        <p:nvPicPr>
          <p:cNvPr id="5" name="Picture 4" descr="A group of zebra standing next to a cat&#10;&#10;Description automatically generated">
            <a:extLst>
              <a:ext uri="{FF2B5EF4-FFF2-40B4-BE49-F238E27FC236}">
                <a16:creationId xmlns:a16="http://schemas.microsoft.com/office/drawing/2014/main" id="{A41E8CEE-873F-C84E-9071-DD93FAAF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94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AB13-3433-334B-B223-C3173C120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600" dirty="0"/>
              <a:t>THERE ARE 38 SPECIES OF CATS ON THE PLANET, BUT ONLY 5 TRUE BIG CATS:</a:t>
            </a:r>
          </a:p>
          <a:p>
            <a:r>
              <a:rPr lang="en-US" sz="1600" dirty="0"/>
              <a:t>TIGERS</a:t>
            </a:r>
          </a:p>
          <a:p>
            <a:r>
              <a:rPr lang="en-US" sz="1600" dirty="0"/>
              <a:t>LIONS</a:t>
            </a:r>
          </a:p>
          <a:p>
            <a:r>
              <a:rPr lang="en-US" sz="1600" dirty="0"/>
              <a:t>JAGUARS</a:t>
            </a:r>
          </a:p>
          <a:p>
            <a:r>
              <a:rPr lang="en-US" sz="1600" dirty="0"/>
              <a:t>SNOW LEOPARD</a:t>
            </a:r>
          </a:p>
          <a:p>
            <a:r>
              <a:rPr lang="en-US" sz="1600" dirty="0"/>
              <a:t>LEOPARD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CHEETAHS AND COUGARS ARE MORE CLOSELY RELATED TO DOMESTIC CATS</a:t>
            </a:r>
          </a:p>
        </p:txBody>
      </p:sp>
    </p:spTree>
    <p:extLst>
      <p:ext uri="{BB962C8B-B14F-4D97-AF65-F5344CB8AC3E}">
        <p14:creationId xmlns:p14="http://schemas.microsoft.com/office/powerpoint/2010/main" val="17555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74A59-A1A3-F448-93AD-557382D3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en-US" sz="3200"/>
              <a:t>TIGERS</a:t>
            </a:r>
          </a:p>
        </p:txBody>
      </p:sp>
      <p:pic>
        <p:nvPicPr>
          <p:cNvPr id="5" name="Picture 4" descr="A tiger standing in the grass&#10;&#10;Description automatically generated">
            <a:extLst>
              <a:ext uri="{FF2B5EF4-FFF2-40B4-BE49-F238E27FC236}">
                <a16:creationId xmlns:a16="http://schemas.microsoft.com/office/drawing/2014/main" id="{548CB54A-0C86-E541-B36A-9698D54AF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598" r="9795" b="-2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31EE9-D08D-A048-889F-6F8EDCB2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r>
              <a:rPr lang="en-US" sz="1700" dirty="0"/>
              <a:t>THESE ARE THE BIGGEST OF THE BIG CATS</a:t>
            </a:r>
          </a:p>
          <a:p>
            <a:r>
              <a:rPr lang="en-US" sz="1700" dirty="0"/>
              <a:t>CAN WEIGH UP TO 600 POUNDS</a:t>
            </a:r>
          </a:p>
          <a:p>
            <a:r>
              <a:rPr lang="en-US" sz="1700" dirty="0"/>
              <a:t>CAN BE UP TO 11 FOOT LONG</a:t>
            </a:r>
          </a:p>
          <a:p>
            <a:r>
              <a:rPr lang="en-US" sz="1700" dirty="0"/>
              <a:t>DIFFERENT VARIETIES OF TIGER; SIBERIAN, BENGAL, SUMATRAN, SOUTH CHINA TIGER AND MALAYAN TIGER.</a:t>
            </a:r>
          </a:p>
          <a:p>
            <a:r>
              <a:rPr lang="en-US" sz="1700" dirty="0"/>
              <a:t>LIVES IN MAINLY ASIA</a:t>
            </a:r>
          </a:p>
          <a:p>
            <a:r>
              <a:rPr lang="en-US" sz="1700" dirty="0"/>
              <a:t>CAN SWIM WELL</a:t>
            </a:r>
          </a:p>
        </p:txBody>
      </p:sp>
    </p:spTree>
    <p:extLst>
      <p:ext uri="{BB962C8B-B14F-4D97-AF65-F5344CB8AC3E}">
        <p14:creationId xmlns:p14="http://schemas.microsoft.com/office/powerpoint/2010/main" val="2510830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E0356-CB76-F64D-BAD2-2C86094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en-US" sz="3200"/>
              <a:t>LION</a:t>
            </a:r>
          </a:p>
        </p:txBody>
      </p:sp>
      <p:pic>
        <p:nvPicPr>
          <p:cNvPr id="5" name="Picture 4" descr="A lion sitting in a zoo exhibit&#10;&#10;Description automatically generated">
            <a:extLst>
              <a:ext uri="{FF2B5EF4-FFF2-40B4-BE49-F238E27FC236}">
                <a16:creationId xmlns:a16="http://schemas.microsoft.com/office/drawing/2014/main" id="{2136CF0F-2067-4B4D-B4E6-81B7A92EE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911" r="15196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8270B-2A9E-8549-A20D-EF583D511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1700" dirty="0"/>
              <a:t>SECOND BIGGEST BIG CAT</a:t>
            </a:r>
          </a:p>
          <a:p>
            <a:r>
              <a:rPr lang="en-US" sz="1700" dirty="0"/>
              <a:t>HAS THE LOUDEST ROAR</a:t>
            </a:r>
          </a:p>
          <a:p>
            <a:r>
              <a:rPr lang="en-US" sz="1700" dirty="0"/>
              <a:t>HUNTS IN PACKS</a:t>
            </a:r>
          </a:p>
          <a:p>
            <a:r>
              <a:rPr lang="en-US" sz="1700" dirty="0"/>
              <a:t>WEIGH 265-420 POUNDS</a:t>
            </a:r>
          </a:p>
          <a:p>
            <a:r>
              <a:rPr lang="en-US" sz="1700" dirty="0"/>
              <a:t>4.5-6.5 FEET LONG</a:t>
            </a:r>
          </a:p>
          <a:p>
            <a:r>
              <a:rPr lang="en-US" sz="1700" dirty="0"/>
              <a:t>THE MALES HAVE A MANE</a:t>
            </a:r>
          </a:p>
          <a:p>
            <a:r>
              <a:rPr lang="en-US" sz="1700" dirty="0"/>
              <a:t>IS A SOCIAL CAT WHICH IS UNUSUAL</a:t>
            </a:r>
          </a:p>
          <a:p>
            <a:r>
              <a:rPr lang="en-US" sz="1700" dirty="0"/>
              <a:t>LIVE IN ‘PRIDES’</a:t>
            </a:r>
          </a:p>
          <a:p>
            <a:r>
              <a:rPr lang="en-US" sz="1700" dirty="0"/>
              <a:t>WHOLE OF PRIDE SHARES IN RAISING OF CUBS</a:t>
            </a:r>
          </a:p>
          <a:p>
            <a:r>
              <a:rPr lang="en-US" sz="1700" dirty="0"/>
              <a:t>LIVES IN AFRICA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04217-AD63-1A46-A637-649C1DB275A4}"/>
              </a:ext>
            </a:extLst>
          </p:cNvPr>
          <p:cNvSpPr txBox="1"/>
          <p:nvPr/>
        </p:nvSpPr>
        <p:spPr>
          <a:xfrm>
            <a:off x="9585197" y="6657945"/>
            <a:ext cx="260680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en.wikipedia.org/wiki/Paignton_Zo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6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C2F8F76-4F55-4ED5-AC3D-1714C449C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cat sitting on top of a leopard&#10;&#10;Description automatically generated">
            <a:extLst>
              <a:ext uri="{FF2B5EF4-FFF2-40B4-BE49-F238E27FC236}">
                <a16:creationId xmlns:a16="http://schemas.microsoft.com/office/drawing/2014/main" id="{78C81121-0E2D-2945-B521-B3B8109B6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424" r="17667" b="-1"/>
          <a:stretch/>
        </p:blipFill>
        <p:spPr>
          <a:xfrm>
            <a:off x="409576" y="633619"/>
            <a:ext cx="6648449" cy="5495925"/>
          </a:xfrm>
          <a:prstGeom prst="rect">
            <a:avLst/>
          </a:prstGeom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3041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EFE1D-467D-5649-AA45-574DD400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533" y="978619"/>
            <a:ext cx="3404594" cy="1106424"/>
          </a:xfrm>
        </p:spPr>
        <p:txBody>
          <a:bodyPr>
            <a:normAutofit/>
          </a:bodyPr>
          <a:lstStyle/>
          <a:p>
            <a:r>
              <a:rPr lang="en-US" sz="2600"/>
              <a:t>JAGUAR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9033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281E2DF8-F6D8-4E5C-B76E-E082FD8C1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5691" y="2122470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2546B-13D5-8E4A-BDF3-804D1C1D6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532" y="2359152"/>
            <a:ext cx="3404594" cy="3429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1700" dirty="0"/>
              <a:t>3</a:t>
            </a:r>
            <a:r>
              <a:rPr lang="en-US" sz="1700" baseline="30000" dirty="0"/>
              <a:t>RD</a:t>
            </a:r>
            <a:r>
              <a:rPr lang="en-US" sz="1700" dirty="0"/>
              <a:t> LARGEST BIG CAT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LIVES IN SOUTH AMERICA 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ENJOYS SWIMMING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IS A SOLITARY CAT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5-6 FEET LONG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WEIGH 100-250 POUNDS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LOOKS LIKE A LEOPARD BUT IT STURDIER AND BIGGER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THEY CAN ALSO BE BLACK BUT YOU CAN SEE THE SPOTS AND STRIPES UNDERNEATH THE BLACK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103FB-8685-4342-B225-7CF860B49264}"/>
              </a:ext>
            </a:extLst>
          </p:cNvPr>
          <p:cNvSpPr txBox="1"/>
          <p:nvPr/>
        </p:nvSpPr>
        <p:spPr>
          <a:xfrm>
            <a:off x="4451222" y="5929489"/>
            <a:ext cx="260680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Melanis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2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E7628-4E0B-5746-9402-F18655F2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en-US" sz="3200"/>
              <a:t>SNOW LEOPARD</a:t>
            </a:r>
          </a:p>
        </p:txBody>
      </p:sp>
      <p:pic>
        <p:nvPicPr>
          <p:cNvPr id="5" name="Picture 4" descr="A cat sitting on top of a leopard&#10;&#10;Description automatically generated">
            <a:extLst>
              <a:ext uri="{FF2B5EF4-FFF2-40B4-BE49-F238E27FC236}">
                <a16:creationId xmlns:a16="http://schemas.microsoft.com/office/drawing/2014/main" id="{D1793D23-B21C-574D-9EF2-D4EDDE784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842" r="1" b="15097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A56C2-5BC8-7243-B78A-D6255B471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r>
              <a:rPr lang="en-US" sz="1700"/>
              <a:t>LIVES IN THE MOUNTAINS IN ASIA</a:t>
            </a:r>
          </a:p>
          <a:p>
            <a:r>
              <a:rPr lang="en-US" sz="1700"/>
              <a:t>ADAPTED TO LIVE IN THE COLD WITH THICK HAIR AND FUR COVERED PAWS, THEIR TAILS ARE LONG AND WRAP ROUND THEMSELVES TO PROTECT AGAINST THE COLD.</a:t>
            </a:r>
          </a:p>
          <a:p>
            <a:r>
              <a:rPr lang="en-US" sz="1700"/>
              <a:t>WEIGH 60-120 POUNDS</a:t>
            </a:r>
          </a:p>
          <a:p>
            <a:r>
              <a:rPr lang="en-US" sz="1700"/>
              <a:t>ARE 4-5 FEET LONG</a:t>
            </a:r>
          </a:p>
          <a:p>
            <a:r>
              <a:rPr lang="en-US" sz="1700"/>
              <a:t>ARE SHY AND RECLUSIVE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93A0E-E328-1E41-97D6-F831976A4BCB}"/>
              </a:ext>
            </a:extLst>
          </p:cNvPr>
          <p:cNvSpPr txBox="1"/>
          <p:nvPr/>
        </p:nvSpPr>
        <p:spPr>
          <a:xfrm>
            <a:off x="9585196" y="6657945"/>
            <a:ext cx="260680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Snow_leopar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6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27744B-47AB-4459-8C2F-1D5EE63A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eopard standing on a dry grass field&#10;&#10;Description automatically generated">
            <a:extLst>
              <a:ext uri="{FF2B5EF4-FFF2-40B4-BE49-F238E27FC236}">
                <a16:creationId xmlns:a16="http://schemas.microsoft.com/office/drawing/2014/main" id="{4468184D-B1AC-7041-A4EC-DC65E4AC8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366" r="16561" b="1"/>
          <a:stretch/>
        </p:blipFill>
        <p:spPr>
          <a:xfrm>
            <a:off x="1" y="10"/>
            <a:ext cx="6865165" cy="6857990"/>
          </a:xfrm>
          <a:custGeom>
            <a:avLst/>
            <a:gdLst/>
            <a:ahLst/>
            <a:cxnLst/>
            <a:rect l="l" t="t" r="r" b="b"/>
            <a:pathLst>
              <a:path w="6865165" h="6858000">
                <a:moveTo>
                  <a:pt x="0" y="0"/>
                </a:moveTo>
                <a:lnTo>
                  <a:pt x="6865165" y="0"/>
                </a:lnTo>
                <a:lnTo>
                  <a:pt x="6859621" y="22952"/>
                </a:lnTo>
                <a:cubicBezTo>
                  <a:pt x="6623056" y="1069835"/>
                  <a:pt x="6492240" y="2220824"/>
                  <a:pt x="6492240" y="3429001"/>
                </a:cubicBezTo>
                <a:cubicBezTo>
                  <a:pt x="6492240" y="4637179"/>
                  <a:pt x="6623056" y="5788167"/>
                  <a:pt x="6859621" y="6835050"/>
                </a:cubicBezTo>
                <a:lnTo>
                  <a:pt x="686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266DCC-5218-4AE0-B964-6FC2EA3BD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240" y="0"/>
            <a:ext cx="5699760" cy="6858000"/>
          </a:xfrm>
          <a:custGeom>
            <a:avLst/>
            <a:gdLst>
              <a:gd name="connsiteX0" fmla="*/ 365648 w 5588548"/>
              <a:gd name="connsiteY0" fmla="*/ 0 h 6858000"/>
              <a:gd name="connsiteX1" fmla="*/ 5588548 w 5588548"/>
              <a:gd name="connsiteY1" fmla="*/ 0 h 6858000"/>
              <a:gd name="connsiteX2" fmla="*/ 5588548 w 5588548"/>
              <a:gd name="connsiteY2" fmla="*/ 6858000 h 6858000"/>
              <a:gd name="connsiteX3" fmla="*/ 365648 w 5588548"/>
              <a:gd name="connsiteY3" fmla="*/ 6858000 h 6858000"/>
              <a:gd name="connsiteX4" fmla="*/ 360213 w 5588548"/>
              <a:gd name="connsiteY4" fmla="*/ 6835050 h 6858000"/>
              <a:gd name="connsiteX5" fmla="*/ 0 w 5588548"/>
              <a:gd name="connsiteY5" fmla="*/ 3429001 h 6858000"/>
              <a:gd name="connsiteX6" fmla="*/ 360213 w 5588548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548" h="6858000">
                <a:moveTo>
                  <a:pt x="365648" y="0"/>
                </a:moveTo>
                <a:lnTo>
                  <a:pt x="5588548" y="0"/>
                </a:lnTo>
                <a:lnTo>
                  <a:pt x="55885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973DE4F1-1583-4AE3-9696-9659D27C5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384" y="0"/>
            <a:ext cx="5690616" cy="6858000"/>
          </a:xfrm>
          <a:custGeom>
            <a:avLst/>
            <a:gdLst>
              <a:gd name="connsiteX0" fmla="*/ 372925 w 5690616"/>
              <a:gd name="connsiteY0" fmla="*/ 0 h 6858000"/>
              <a:gd name="connsiteX1" fmla="*/ 5690616 w 5690616"/>
              <a:gd name="connsiteY1" fmla="*/ 0 h 6858000"/>
              <a:gd name="connsiteX2" fmla="*/ 5690616 w 5690616"/>
              <a:gd name="connsiteY2" fmla="*/ 6858000 h 6858000"/>
              <a:gd name="connsiteX3" fmla="*/ 372925 w 5690616"/>
              <a:gd name="connsiteY3" fmla="*/ 6858000 h 6858000"/>
              <a:gd name="connsiteX4" fmla="*/ 367381 w 5690616"/>
              <a:gd name="connsiteY4" fmla="*/ 6835050 h 6858000"/>
              <a:gd name="connsiteX5" fmla="*/ 0 w 5690616"/>
              <a:gd name="connsiteY5" fmla="*/ 3429001 h 6858000"/>
              <a:gd name="connsiteX6" fmla="*/ 367381 w 5690616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0616" h="6858000">
                <a:moveTo>
                  <a:pt x="372925" y="0"/>
                </a:moveTo>
                <a:lnTo>
                  <a:pt x="5690616" y="0"/>
                </a:lnTo>
                <a:lnTo>
                  <a:pt x="5690616" y="6858000"/>
                </a:lnTo>
                <a:lnTo>
                  <a:pt x="372925" y="6858000"/>
                </a:lnTo>
                <a:lnTo>
                  <a:pt x="367381" y="6835050"/>
                </a:lnTo>
                <a:cubicBezTo>
                  <a:pt x="130816" y="5788167"/>
                  <a:pt x="0" y="4637179"/>
                  <a:pt x="0" y="3429001"/>
                </a:cubicBezTo>
                <a:cubicBezTo>
                  <a:pt x="0" y="2220824"/>
                  <a:pt x="130816" y="1069835"/>
                  <a:pt x="367381" y="22952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76541-E5DA-E042-8719-F5F12830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914400"/>
            <a:ext cx="4485861" cy="1106556"/>
          </a:xfrm>
        </p:spPr>
        <p:txBody>
          <a:bodyPr anchor="b">
            <a:normAutofit/>
          </a:bodyPr>
          <a:lstStyle/>
          <a:p>
            <a:r>
              <a:rPr lang="en-US" sz="3200"/>
              <a:t>LEOPARD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3C8959-A2A1-469E-8619-82F077E3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4495" y="218239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C261D-6BD6-CD44-8B1A-85A5BF29E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440100"/>
            <a:ext cx="4485861" cy="3834804"/>
          </a:xfrm>
        </p:spPr>
        <p:txBody>
          <a:bodyPr anchor="t">
            <a:normAutofit/>
          </a:bodyPr>
          <a:lstStyle/>
          <a:p>
            <a:r>
              <a:rPr lang="en-US" sz="1700"/>
              <a:t>THEIR FUR PATTERNS ACT AS CAMOFLAGUE WHEN PREYING ON ANIMALS</a:t>
            </a:r>
          </a:p>
          <a:p>
            <a:r>
              <a:rPr lang="en-US" sz="1700"/>
              <a:t>4.25-6.25 FEET LONG</a:t>
            </a:r>
          </a:p>
          <a:p>
            <a:r>
              <a:rPr lang="en-US" sz="1700"/>
              <a:t>WEIGH 66-176 POUNDS</a:t>
            </a:r>
          </a:p>
          <a:p>
            <a:r>
              <a:rPr lang="en-US" sz="1700"/>
              <a:t>LIVE IN AFRICA AND CENTRAL ASIA</a:t>
            </a:r>
          </a:p>
          <a:p>
            <a:r>
              <a:rPr lang="en-US" sz="1700"/>
              <a:t>VERY GOOD AT CLIMBING TREES AND OFTEN HAULS PREY UP TREES</a:t>
            </a:r>
          </a:p>
          <a:p>
            <a:r>
              <a:rPr lang="en-US" sz="1700"/>
              <a:t>ARE SOLITARY CATS</a:t>
            </a:r>
          </a:p>
          <a:p>
            <a:endParaRPr lang="en-US" sz="1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16DFC-26F6-1F4E-A768-9CA4805247B3}"/>
              </a:ext>
            </a:extLst>
          </p:cNvPr>
          <p:cNvSpPr txBox="1"/>
          <p:nvPr/>
        </p:nvSpPr>
        <p:spPr>
          <a:xfrm>
            <a:off x="9585197" y="6657945"/>
            <a:ext cx="260680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Sri_Lankan_leopar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808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413624"/>
      </a:dk2>
      <a:lt2>
        <a:srgbClr val="E2E8E7"/>
      </a:lt2>
      <a:accent1>
        <a:srgbClr val="E72951"/>
      </a:accent1>
      <a:accent2>
        <a:srgbClr val="D53E17"/>
      </a:accent2>
      <a:accent3>
        <a:srgbClr val="D89526"/>
      </a:accent3>
      <a:accent4>
        <a:srgbClr val="A4AA12"/>
      </a:accent4>
      <a:accent5>
        <a:srgbClr val="70B420"/>
      </a:accent5>
      <a:accent6>
        <a:srgbClr val="2ABC14"/>
      </a:accent6>
      <a:hlink>
        <a:srgbClr val="31937E"/>
      </a:hlink>
      <a:folHlink>
        <a:srgbClr val="82828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305</Words>
  <Application>Microsoft Macintosh PowerPoint</Application>
  <PresentationFormat>Widescreen</PresentationFormat>
  <Paragraphs>56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Avenir Next LT Pro</vt:lpstr>
      <vt:lpstr>Calibri</vt:lpstr>
      <vt:lpstr>AccentBoxVTI</vt:lpstr>
      <vt:lpstr>BIG CATS</vt:lpstr>
      <vt:lpstr>BIG CAT SPECIES</vt:lpstr>
      <vt:lpstr>TIGERS</vt:lpstr>
      <vt:lpstr>LION</vt:lpstr>
      <vt:lpstr>JAGUAR</vt:lpstr>
      <vt:lpstr>SNOW LEOPARD</vt:lpstr>
      <vt:lpstr>LEOPARD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CATS</dc:title>
  <dc:creator>Andrea McCoo</dc:creator>
  <cp:lastModifiedBy>Andrea McCoo</cp:lastModifiedBy>
  <cp:revision>2</cp:revision>
  <dcterms:created xsi:type="dcterms:W3CDTF">2020-06-17T11:51:53Z</dcterms:created>
  <dcterms:modified xsi:type="dcterms:W3CDTF">2020-06-17T13:11:45Z</dcterms:modified>
</cp:coreProperties>
</file>